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70" r:id="rId2"/>
    <p:sldId id="272" r:id="rId3"/>
    <p:sldId id="271" r:id="rId4"/>
    <p:sldId id="273" r:id="rId5"/>
    <p:sldId id="276" r:id="rId6"/>
    <p:sldId id="274" r:id="rId7"/>
    <p:sldId id="275" r:id="rId8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AE73D"/>
    <a:srgbClr val="7020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4" d="100"/>
          <a:sy n="114" d="100"/>
        </p:scale>
        <p:origin x="960" y="9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BA1C14-6CBF-46BE-A070-9D0BD7852B06}" type="datetimeFigureOut">
              <a:rPr lang="ru-RU" smtClean="0"/>
              <a:pPr/>
              <a:t>07.10.2020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8AF47B-BBD7-4812-ACC7-C6BA1419875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78329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3556000" y="0"/>
            <a:ext cx="8636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127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4489157" y="533400"/>
            <a:ext cx="68072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4472589" y="3539864"/>
            <a:ext cx="6819704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7828299" y="6557946"/>
            <a:ext cx="2669952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67070594-C552-4374-AD83-923BA7AF334B}" type="datetimeFigureOut">
              <a:rPr lang="es-ES" smtClean="0"/>
              <a:pPr/>
              <a:t>07/10/2020</a:t>
            </a:fld>
            <a:endParaRPr lang="es-ES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3759200" y="6557946"/>
            <a:ext cx="3903629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0507845" y="6556248"/>
            <a:ext cx="784448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E1694AAB-610B-4725-BC96-783D417AD47B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070594-C552-4374-AD83-923BA7AF334B}" type="datetimeFigureOut">
              <a:rPr lang="es-ES" smtClean="0"/>
              <a:pPr/>
              <a:t>07/10/2020</a:t>
            </a:fld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1694AAB-610B-4725-BC96-783D417AD47B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2400" y="2821838"/>
            <a:ext cx="8340651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422400" y="1905001"/>
            <a:ext cx="8340651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298984" y="6556810"/>
            <a:ext cx="2669952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7070594-C552-4374-AD83-923BA7AF334B}" type="datetimeFigureOut">
              <a:rPr lang="es-ES" smtClean="0"/>
              <a:pPr/>
              <a:t>07/10/2020</a:t>
            </a:fld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313811" y="6556810"/>
            <a:ext cx="38608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978603" y="6555112"/>
            <a:ext cx="784448" cy="228600"/>
          </a:xfrm>
        </p:spPr>
        <p:txBody>
          <a:bodyPr/>
          <a:lstStyle>
            <a:extLst/>
          </a:lstStyle>
          <a:p>
            <a:fld id="{E1694AAB-610B-4725-BC96-783D417AD47B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320040"/>
            <a:ext cx="9656064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469392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571744" y="1600201"/>
            <a:ext cx="469392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070594-C552-4374-AD83-923BA7AF334B}" type="datetimeFigureOut">
              <a:rPr lang="es-ES" smtClean="0"/>
              <a:pPr/>
              <a:t>07/10/2020</a:t>
            </a:fld>
            <a:endParaRPr lang="es-E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1694AAB-610B-4725-BC96-783D417AD47B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320040"/>
            <a:ext cx="9656064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5867400"/>
            <a:ext cx="469392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5571744" y="5867400"/>
            <a:ext cx="469392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9600" y="1711840"/>
            <a:ext cx="469392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571744" y="1711840"/>
            <a:ext cx="469392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070594-C552-4374-AD83-923BA7AF334B}" type="datetimeFigureOut">
              <a:rPr lang="es-ES" smtClean="0"/>
              <a:pPr/>
              <a:t>07/10/2020</a:t>
            </a:fld>
            <a:endParaRPr lang="es-E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1694AAB-610B-4725-BC96-783D417AD47B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320040"/>
            <a:ext cx="9656064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070594-C552-4374-AD83-923BA7AF334B}" type="datetimeFigureOut">
              <a:rPr lang="es-ES" smtClean="0"/>
              <a:pPr/>
              <a:t>07/10/2020</a:t>
            </a:fld>
            <a:endParaRPr lang="es-E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1694AAB-610B-4725-BC96-783D417AD47B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7070594-C552-4374-AD83-923BA7AF334B}" type="datetimeFigureOut">
              <a:rPr lang="es-ES" smtClean="0"/>
              <a:pPr/>
              <a:t>07/10/2020</a:t>
            </a:fld>
            <a:endParaRPr lang="es-E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1694AAB-610B-4725-BC96-783D417AD47B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786384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497416"/>
            <a:ext cx="786384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609600" y="2133600"/>
            <a:ext cx="9652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070594-C552-4374-AD83-923BA7AF334B}" type="datetimeFigureOut">
              <a:rPr lang="es-ES" smtClean="0"/>
              <a:pPr/>
              <a:t>07/10/2020</a:t>
            </a:fld>
            <a:endParaRPr lang="es-E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1694AAB-610B-4725-BC96-783D417AD47B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797292" y="1004669"/>
            <a:ext cx="5759369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795609" y="998817"/>
            <a:ext cx="5759369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85464" y="1143000"/>
            <a:ext cx="4572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185464" y="3283634"/>
            <a:ext cx="4572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070594-C552-4374-AD83-923BA7AF334B}" type="datetimeFigureOut">
              <a:rPr lang="es-ES" smtClean="0"/>
              <a:pPr/>
              <a:t>07/10/2020</a:t>
            </a:fld>
            <a:endParaRPr lang="es-E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1694AAB-610B-4725-BC96-783D417AD47B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884909" y="1041002"/>
            <a:ext cx="560832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070594-C552-4374-AD83-923BA7AF334B}" type="datetimeFigureOut">
              <a:rPr lang="es-ES" smtClean="0"/>
              <a:pPr/>
              <a:t>07/10/2020</a:t>
            </a:fld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1694AAB-610B-4725-BC96-783D417AD47B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37600" y="274956"/>
            <a:ext cx="2032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43"/>
            <a:ext cx="8026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5657088" y="6557946"/>
            <a:ext cx="2669952" cy="226902"/>
          </a:xfrm>
        </p:spPr>
        <p:txBody>
          <a:bodyPr/>
          <a:lstStyle>
            <a:extLst/>
          </a:lstStyle>
          <a:p>
            <a:fld id="{67070594-C552-4374-AD83-923BA7AF334B}" type="datetimeFigureOut">
              <a:rPr lang="es-ES" smtClean="0"/>
              <a:pPr/>
              <a:t>07/10/2020</a:t>
            </a:fld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609600" y="6556248"/>
            <a:ext cx="4876800" cy="228600"/>
          </a:xfrm>
        </p:spPr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339328" y="6553200"/>
            <a:ext cx="784448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E1694AAB-610B-4725-BC96-783D417AD47B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10871200" y="0"/>
            <a:ext cx="13208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09600" y="320040"/>
            <a:ext cx="9652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609600" y="1609416"/>
            <a:ext cx="9652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5661248" y="6557946"/>
            <a:ext cx="2669952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67070594-C552-4374-AD83-923BA7AF334B}" type="datetimeFigureOut">
              <a:rPr lang="es-ES" smtClean="0"/>
              <a:pPr/>
              <a:t>07/10/2020</a:t>
            </a:fld>
            <a:endParaRPr lang="es-E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609600" y="6557946"/>
            <a:ext cx="48768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8335264" y="6556248"/>
            <a:ext cx="784448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E1694AAB-610B-4725-BC96-783D417AD47B}" type="slidenum">
              <a:rPr lang="es-ES" smtClean="0"/>
              <a:pPr/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07768" y="2967335"/>
            <a:ext cx="7321401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Гармониялық</a:t>
            </a:r>
            <a:r>
              <a:rPr lang="ru-RU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54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талдау</a:t>
            </a:r>
            <a:r>
              <a:rPr lang="ru-RU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ға</a:t>
            </a:r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кіріспе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51393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dirty="0" smtClean="0"/>
              <a:t>Фурье қатарының негізгі формулалары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424" y="1988840"/>
            <a:ext cx="7916568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22258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dirty="0" smtClean="0"/>
              <a:t>Қысқаша тригонометриялық формулаларды қолдану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9656" y="1700808"/>
            <a:ext cx="4276725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918830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Тригонометриялық теңдіктер</a:t>
            </a:r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2015" y="2229644"/>
            <a:ext cx="5547170" cy="360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38251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6632"/>
            <a:ext cx="9652000" cy="1008112"/>
          </a:xfrm>
        </p:spPr>
        <p:txBody>
          <a:bodyPr>
            <a:normAutofit fontScale="90000"/>
          </a:bodyPr>
          <a:lstStyle/>
          <a:p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/>
              <a:t/>
            </a:r>
            <a:br>
              <a:rPr lang="ru-RU" sz="4000" dirty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/>
              <a:t/>
            </a:r>
            <a:br>
              <a:rPr lang="ru-RU" sz="4000" dirty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>:</a:t>
            </a:r>
            <a:r>
              <a:rPr lang="ru-RU" sz="4000" dirty="0"/>
              <a:t/>
            </a:r>
            <a:br>
              <a:rPr lang="ru-RU" sz="4000" dirty="0"/>
            </a:br>
            <a:r>
              <a:rPr lang="ru-RU" sz="3600" dirty="0"/>
              <a:t>Фурье </a:t>
            </a:r>
            <a:r>
              <a:rPr lang="ru-RU" sz="3600" dirty="0" err="1"/>
              <a:t>коэффициенттерін</a:t>
            </a:r>
            <a:r>
              <a:rPr lang="ru-RU" sz="3600" dirty="0"/>
              <a:t> </a:t>
            </a:r>
            <a:r>
              <a:rPr lang="ru-RU" sz="3600" dirty="0" err="1"/>
              <a:t>есептеу</a:t>
            </a:r>
            <a:r>
              <a:rPr lang="ru-RU" sz="3600" dirty="0"/>
              <a:t> </a:t>
            </a:r>
            <a:r>
              <a:rPr lang="ru-RU" sz="3600" dirty="0" err="1"/>
              <a:t>үшін</a:t>
            </a:r>
            <a:r>
              <a:rPr lang="ru-RU" sz="3600" dirty="0"/>
              <a:t> </a:t>
            </a:r>
            <a:r>
              <a:rPr lang="ru-RU" sz="3600" dirty="0" err="1"/>
              <a:t>сізге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1</a:t>
            </a:r>
            <a:r>
              <a:rPr lang="ru-RU" sz="2400" dirty="0"/>
              <a:t>) </a:t>
            </a:r>
            <a:r>
              <a:rPr lang="en-US" sz="2400" dirty="0"/>
              <a:t>F(t) </a:t>
            </a:r>
            <a:r>
              <a:rPr lang="ru-RU" sz="2400" dirty="0" err="1"/>
              <a:t>функциясын</a:t>
            </a:r>
            <a:r>
              <a:rPr lang="ru-RU" sz="2400" dirty="0"/>
              <a:t> </a:t>
            </a:r>
            <a:r>
              <a:rPr lang="ru-RU" sz="2400" dirty="0" err="1"/>
              <a:t>аналитикалық</a:t>
            </a:r>
            <a:r>
              <a:rPr lang="ru-RU" sz="2400" dirty="0"/>
              <a:t> </a:t>
            </a:r>
            <a:r>
              <a:rPr lang="ru-RU" sz="2400" dirty="0" err="1"/>
              <a:t>түрде</a:t>
            </a:r>
            <a:r>
              <a:rPr lang="ru-RU" sz="2400" dirty="0"/>
              <a:t> </a:t>
            </a:r>
            <a:r>
              <a:rPr lang="ru-RU" sz="2400" dirty="0" err="1"/>
              <a:t>жазыңыз</a:t>
            </a:r>
            <a:r>
              <a:rPr lang="ru-RU" sz="2400" dirty="0" smtClean="0"/>
              <a:t>;</a:t>
            </a:r>
          </a:p>
          <a:p>
            <a:r>
              <a:rPr lang="ru-RU" sz="2400" dirty="0" smtClean="0"/>
              <a:t>2</a:t>
            </a:r>
            <a:r>
              <a:rPr lang="ru-RU" sz="2400" dirty="0"/>
              <a:t>) </a:t>
            </a:r>
            <a:r>
              <a:rPr lang="en-US" sz="2400" dirty="0" smtClean="0"/>
              <a:t>f(t</a:t>
            </a:r>
            <a:r>
              <a:rPr lang="en-US" sz="2400" dirty="0"/>
              <a:t>) </a:t>
            </a:r>
            <a:r>
              <a:rPr lang="ru-RU" sz="2400" dirty="0" err="1"/>
              <a:t>функциясы</a:t>
            </a:r>
            <a:r>
              <a:rPr lang="ru-RU" sz="2400" dirty="0"/>
              <a:t> </a:t>
            </a:r>
            <a:r>
              <a:rPr lang="ru-RU" sz="2400" dirty="0" err="1"/>
              <a:t>үздіксіз</a:t>
            </a:r>
            <a:r>
              <a:rPr lang="ru-RU" sz="2400" dirty="0"/>
              <a:t> </a:t>
            </a:r>
            <a:r>
              <a:rPr lang="ru-RU" sz="2400" dirty="0" err="1"/>
              <a:t>болатын</a:t>
            </a:r>
            <a:r>
              <a:rPr lang="ru-RU" sz="2400" dirty="0"/>
              <a:t> </a:t>
            </a:r>
            <a:r>
              <a:rPr lang="ru-RU" sz="2400" dirty="0" err="1"/>
              <a:t>әрбір</a:t>
            </a:r>
            <a:r>
              <a:rPr lang="ru-RU" sz="2400" dirty="0"/>
              <a:t> </a:t>
            </a:r>
            <a:r>
              <a:rPr lang="ru-RU" sz="2400" dirty="0" smtClean="0"/>
              <a:t>сегмент </a:t>
            </a:r>
            <a:r>
              <a:rPr lang="ru-RU" sz="2400" dirty="0" err="1" smtClean="0"/>
              <a:t>үшін</a:t>
            </a:r>
            <a:r>
              <a:rPr lang="ru-RU" sz="2400" dirty="0" smtClean="0"/>
              <a:t> Фурье </a:t>
            </a:r>
            <a:r>
              <a:rPr lang="ru-RU" sz="2400" dirty="0" err="1"/>
              <a:t>коэффициенттеріне</a:t>
            </a:r>
            <a:r>
              <a:rPr lang="ru-RU" sz="2400" dirty="0"/>
              <a:t> </a:t>
            </a:r>
            <a:r>
              <a:rPr lang="ru-RU" sz="2400" dirty="0" err="1"/>
              <a:t>кіретін</a:t>
            </a:r>
            <a:r>
              <a:rPr lang="ru-RU" sz="2400" dirty="0"/>
              <a:t> </a:t>
            </a:r>
            <a:r>
              <a:rPr lang="ru-RU" sz="2400" dirty="0" err="1"/>
              <a:t>интегралдарды</a:t>
            </a:r>
            <a:r>
              <a:rPr lang="ru-RU" sz="2400" dirty="0"/>
              <a:t> </a:t>
            </a:r>
            <a:r>
              <a:rPr lang="ru-RU" sz="2400" dirty="0" err="1"/>
              <a:t>есептеңіз</a:t>
            </a:r>
            <a:r>
              <a:rPr lang="ru-RU" sz="2400" dirty="0"/>
              <a:t> </a:t>
            </a:r>
            <a:r>
              <a:rPr lang="ru-RU" sz="2400" dirty="0" smtClean="0"/>
              <a:t>;</a:t>
            </a:r>
          </a:p>
          <a:p>
            <a:r>
              <a:rPr lang="ru-RU" sz="2400" dirty="0" smtClean="0"/>
              <a:t>3</a:t>
            </a:r>
            <a:r>
              <a:rPr lang="ru-RU" sz="2400" dirty="0"/>
              <a:t>) </a:t>
            </a:r>
            <a:r>
              <a:rPr lang="ru-RU" sz="2400" dirty="0" err="1"/>
              <a:t>жалпы</a:t>
            </a:r>
            <a:r>
              <a:rPr lang="ru-RU" sz="2400" dirty="0"/>
              <a:t> </a:t>
            </a:r>
            <a:r>
              <a:rPr lang="ru-RU" sz="2400" dirty="0" err="1"/>
              <a:t>ыдырау</a:t>
            </a:r>
            <a:r>
              <a:rPr lang="ru-RU" sz="2400" dirty="0"/>
              <a:t> </a:t>
            </a:r>
            <a:r>
              <a:rPr lang="ru-RU" sz="2400" dirty="0" err="1"/>
              <a:t>коэффициенттерін</a:t>
            </a:r>
            <a:r>
              <a:rPr lang="ru-RU" sz="2400" dirty="0"/>
              <a:t> </a:t>
            </a:r>
            <a:r>
              <a:rPr lang="ru-RU" sz="2400" dirty="0" err="1"/>
              <a:t>табыңыз</a:t>
            </a:r>
            <a:r>
              <a:rPr lang="ru-RU" sz="2400" dirty="0" smtClean="0"/>
              <a:t>.</a:t>
            </a:r>
          </a:p>
          <a:p>
            <a:r>
              <a:rPr lang="ru-RU" sz="2400" dirty="0" err="1" smtClean="0"/>
              <a:t>Тригонометриялық</a:t>
            </a:r>
            <a:r>
              <a:rPr lang="ru-RU" sz="2400" dirty="0" smtClean="0"/>
              <a:t> </a:t>
            </a:r>
            <a:r>
              <a:rPr lang="ru-RU" sz="2400" dirty="0" err="1"/>
              <a:t>функциялардың</a:t>
            </a:r>
            <a:r>
              <a:rPr lang="ru-RU" sz="2400" dirty="0"/>
              <a:t> </a:t>
            </a:r>
            <a:r>
              <a:rPr lang="ru-RU" sz="2400" dirty="0" err="1"/>
              <a:t>симметриясының</a:t>
            </a:r>
            <a:r>
              <a:rPr lang="ru-RU" sz="2400" dirty="0"/>
              <a:t> </a:t>
            </a:r>
            <a:r>
              <a:rPr lang="ru-RU" sz="2400" dirty="0" err="1"/>
              <a:t>қасиеттерін</a:t>
            </a:r>
            <a:r>
              <a:rPr lang="ru-RU" sz="2400" dirty="0"/>
              <a:t> </a:t>
            </a:r>
            <a:r>
              <a:rPr lang="ru-RU" sz="2400" dirty="0" err="1"/>
              <a:t>қолдана</a:t>
            </a:r>
            <a:r>
              <a:rPr lang="ru-RU" sz="2400" dirty="0"/>
              <a:t> </a:t>
            </a:r>
            <a:r>
              <a:rPr lang="ru-RU" sz="2400" dirty="0" err="1" smtClean="0"/>
              <a:t>отырып</a:t>
            </a:r>
            <a:r>
              <a:rPr lang="ru-RU" sz="2400" dirty="0" smtClean="0"/>
              <a:t>, Фурье </a:t>
            </a:r>
            <a:r>
              <a:rPr lang="ru-RU" sz="2400" dirty="0" err="1"/>
              <a:t>коэффициенттерін</a:t>
            </a:r>
            <a:r>
              <a:rPr lang="ru-RU" sz="2400" dirty="0"/>
              <a:t> </a:t>
            </a:r>
            <a:r>
              <a:rPr lang="ru-RU" sz="2400" dirty="0" err="1"/>
              <a:t>есептеу</a:t>
            </a:r>
            <a:r>
              <a:rPr lang="ru-RU" sz="2400" dirty="0"/>
              <a:t> </a:t>
            </a:r>
            <a:r>
              <a:rPr lang="ru-RU" sz="2400" dirty="0" err="1"/>
              <a:t>үшін</a:t>
            </a:r>
            <a:r>
              <a:rPr lang="ru-RU" sz="2400" dirty="0"/>
              <a:t> </a:t>
            </a:r>
            <a:r>
              <a:rPr lang="ru-RU" sz="2400" dirty="0" err="1"/>
              <a:t>интегралдардан</a:t>
            </a:r>
            <a:r>
              <a:rPr lang="ru-RU" sz="2400" dirty="0"/>
              <a:t> [–</a:t>
            </a:r>
            <a:r>
              <a:rPr lang="en-US" sz="2400" dirty="0"/>
              <a:t>T/2; T/2]</a:t>
            </a:r>
            <a:r>
              <a:rPr lang="ru-RU" sz="2400" dirty="0"/>
              <a:t> </a:t>
            </a:r>
            <a:r>
              <a:rPr lang="ru-RU" sz="2400" dirty="0" err="1" smtClean="0"/>
              <a:t>ауысу</a:t>
            </a:r>
            <a:r>
              <a:rPr lang="ru-RU" sz="2400" dirty="0" smtClean="0"/>
              <a:t> </a:t>
            </a:r>
            <a:r>
              <a:rPr lang="ru-RU" sz="2400" dirty="0" err="1" smtClean="0"/>
              <a:t>ыңғайлы</a:t>
            </a:r>
            <a:r>
              <a:rPr lang="ru-RU" sz="2400" dirty="0" smtClean="0"/>
              <a:t> [</a:t>
            </a:r>
            <a:r>
              <a:rPr lang="ru-RU" sz="2400" dirty="0"/>
              <a:t>0; </a:t>
            </a:r>
            <a:r>
              <a:rPr lang="en-US" sz="2400" dirty="0"/>
              <a:t>T].</a:t>
            </a:r>
            <a:r>
              <a:rPr lang="en-US" sz="2400" dirty="0" smtClean="0"/>
              <a:t> </a:t>
            </a:r>
            <a:r>
              <a:rPr lang="ru-RU" sz="2400" dirty="0" err="1"/>
              <a:t>интервалдағы</a:t>
            </a:r>
            <a:r>
              <a:rPr lang="ru-RU" sz="2400" dirty="0"/>
              <a:t> </a:t>
            </a:r>
            <a:r>
              <a:rPr lang="ru-RU" sz="2400" dirty="0" err="1" smtClean="0"/>
              <a:t>интегралдарға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4232604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1 тапсырма есептері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528" y="1844824"/>
            <a:ext cx="7920880" cy="453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651239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2 тапсырма есептері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9496" y="1412776"/>
            <a:ext cx="8496944" cy="5030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024639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4922</TotalTime>
  <Words>77</Words>
  <Application>Microsoft Office PowerPoint</Application>
  <PresentationFormat>Произвольный</PresentationFormat>
  <Paragraphs>11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Изящная</vt:lpstr>
      <vt:lpstr>Презентация PowerPoint</vt:lpstr>
      <vt:lpstr>Фурье қатарының негізгі формулалары</vt:lpstr>
      <vt:lpstr>Қысқаша тригонометриялық формулаларды қолдану</vt:lpstr>
      <vt:lpstr>Тригонометриялық теңдіктер</vt:lpstr>
      <vt:lpstr>     : Фурье коэффициенттерін есептеу үшін сізге</vt:lpstr>
      <vt:lpstr>1 тапсырма есептері</vt:lpstr>
      <vt:lpstr>2 тапсырма есептері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©MediaInteractive</dc:title>
  <dc:creator>Design</dc:creator>
  <cp:lastModifiedBy>dinara</cp:lastModifiedBy>
  <cp:revision>511</cp:revision>
  <dcterms:created xsi:type="dcterms:W3CDTF">2010-06-24T19:27:56Z</dcterms:created>
  <dcterms:modified xsi:type="dcterms:W3CDTF">2020-10-07T03:43:10Z</dcterms:modified>
</cp:coreProperties>
</file>